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accords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/>
              <a:t>Semaine 5</a:t>
            </a:r>
            <a:endParaRPr lang="fr-FR" sz="280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BAE5152-11E4-DC3A-B81A-72B813332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12564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 beau jouet</a:t>
            </a:r>
          </a:p>
          <a:p>
            <a:r>
              <a:rPr lang="fr-FR" sz="3600" dirty="0"/>
              <a:t>Les ….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E4B866C-FA1B-6658-9B98-29D0B3192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988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2" y="1831159"/>
            <a:ext cx="537318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 beau jouet</a:t>
            </a:r>
          </a:p>
          <a:p>
            <a:r>
              <a:rPr lang="fr-FR" sz="3600" dirty="0"/>
              <a:t>Les beau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jouet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978D1A6-117E-473C-1282-9A2710B43A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593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Un sapin décoré</a:t>
            </a:r>
          </a:p>
          <a:p>
            <a:r>
              <a:rPr lang="fr-FR" sz="3600" dirty="0"/>
              <a:t>Des ….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8585057-C510-C171-29FA-74E395E38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Un sapin décoré</a:t>
            </a:r>
          </a:p>
          <a:p>
            <a:r>
              <a:rPr lang="fr-FR" sz="3600" dirty="0"/>
              <a:t>Des sapin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décoré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21105E9-9304-09B5-5EC3-B2AC3DFD13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12564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Une guirlande lumineuse</a:t>
            </a:r>
          </a:p>
          <a:p>
            <a:r>
              <a:rPr lang="fr-FR" sz="3600" dirty="0"/>
              <a:t>Des ….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B0CD703-C510-EE1A-F31C-7CE44D914D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716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2" y="1831159"/>
            <a:ext cx="537318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Une guirlande lumineuse</a:t>
            </a:r>
          </a:p>
          <a:p>
            <a:r>
              <a:rPr lang="fr-FR" sz="3600" dirty="0"/>
              <a:t>Des guirlande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lumineuse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1FE674B-D0F1-93FD-9ED9-2E28E73681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278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12564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 gentil lutin</a:t>
            </a:r>
          </a:p>
          <a:p>
            <a:r>
              <a:rPr lang="fr-FR" sz="3600" dirty="0"/>
              <a:t>Les ….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60BB808-3249-042D-7BB9-08F94177ED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601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2" y="1831159"/>
            <a:ext cx="537318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 gentil lutin</a:t>
            </a:r>
          </a:p>
          <a:p>
            <a:r>
              <a:rPr lang="fr-FR" sz="3600" dirty="0"/>
              <a:t>Les gentil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lutin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37181BF-3602-939C-DB1F-CE0C114E6C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973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12564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Un gros cadeau</a:t>
            </a:r>
          </a:p>
          <a:p>
            <a:r>
              <a:rPr lang="fr-FR" sz="3600" dirty="0"/>
              <a:t>Des ….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D4471AA-8F3A-54A9-BB89-8337463BD3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967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2" y="1831159"/>
            <a:ext cx="537318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Un gros cadeau</a:t>
            </a:r>
          </a:p>
          <a:p>
            <a:r>
              <a:rPr lang="fr-FR" sz="3600" dirty="0"/>
              <a:t>Des gros cadeau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D1F48C6-AB58-9C73-1C24-A337D50B0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3336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128</Words>
  <Application>Microsoft Office PowerPoint</Application>
  <PresentationFormat>Grand écran</PresentationFormat>
  <Paragraphs>64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4</vt:lpstr>
      <vt:lpstr>Mets au pluriel : </vt:lpstr>
      <vt:lpstr>Correction</vt:lpstr>
      <vt:lpstr>Mets au pluriel : </vt:lpstr>
      <vt:lpstr>Correction</vt:lpstr>
      <vt:lpstr>Mets au pluriel : </vt:lpstr>
      <vt:lpstr>Correction</vt:lpstr>
      <vt:lpstr>Mets au pluriel : </vt:lpstr>
      <vt:lpstr>Correction</vt:lpstr>
      <vt:lpstr>Mets au pluriel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24</cp:revision>
  <dcterms:created xsi:type="dcterms:W3CDTF">2021-07-17T07:25:24Z</dcterms:created>
  <dcterms:modified xsi:type="dcterms:W3CDTF">2022-08-06T14:38:22Z</dcterms:modified>
</cp:coreProperties>
</file>